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6" r:id="rId3"/>
    <p:sldId id="256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0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>
        <p:scale>
          <a:sx n="62" d="100"/>
          <a:sy n="62" d="100"/>
        </p:scale>
        <p:origin x="10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11/24/2021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11/24/2021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11/24/2021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11/24/2021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11/24/2021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 Church CEP Primary Academy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97" y="4599655"/>
            <a:ext cx="1530229" cy="148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92" y="1423947"/>
            <a:ext cx="6128346" cy="2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Listen 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2197293"/>
            <a:ext cx="6079127" cy="3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Say “I wonder” and “What if”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00" y="2286000"/>
            <a:ext cx="4514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525" y="887278"/>
            <a:ext cx="6400801" cy="2486025"/>
          </a:xfrm>
        </p:spPr>
        <p:txBody>
          <a:bodyPr/>
          <a:lstStyle/>
          <a:p>
            <a:r>
              <a:rPr lang="en-US" dirty="0" smtClean="0"/>
              <a:t>Do you think you can be a good learner?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168" y="3507940"/>
            <a:ext cx="2401350" cy="300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going to be coming to your classrooms and watching to see who is being a good learner.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785" y="1813300"/>
            <a:ext cx="7943177" cy="3529739"/>
          </a:xfrm>
        </p:spPr>
        <p:txBody>
          <a:bodyPr/>
          <a:lstStyle/>
          <a:p>
            <a:r>
              <a:rPr lang="en-US" dirty="0" smtClean="0"/>
              <a:t>If you’re a good learner you will receive a special reward from us, the student council.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We want to say thank you for helping us make the school even better than it already is.</a:t>
            </a:r>
          </a:p>
          <a:p>
            <a:endParaRPr lang="en-US" dirty="0" smtClean="0"/>
          </a:p>
          <a:p>
            <a:r>
              <a:rPr lang="en-US" dirty="0" smtClean="0"/>
              <a:t>If you have any ideas on what else we can do to improve our school please tell your class student council representative.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93" y="4867965"/>
            <a:ext cx="2753532" cy="16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46" t="18167" r="24430" b="14460"/>
          <a:stretch/>
        </p:blipFill>
        <p:spPr>
          <a:xfrm>
            <a:off x="1658317" y="418454"/>
            <a:ext cx="8229601" cy="61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 the school has a plan to make us a better school?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Its called a school development plan.</a:t>
            </a:r>
          </a:p>
          <a:p>
            <a:r>
              <a:rPr lang="en-GB" dirty="0" smtClean="0"/>
              <a:t>The school council have decided we would like to help make the school better as well.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 smtClean="0"/>
              <a:t>	Will you help us?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40" t="23303" r="27879" b="17410"/>
          <a:stretch/>
        </p:blipFill>
        <p:spPr>
          <a:xfrm rot="506047">
            <a:off x="8752114" y="3618411"/>
            <a:ext cx="3030582" cy="22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Helping the school get better and better.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3"/>
            <a:ext cx="7091361" cy="2718559"/>
          </a:xfrm>
        </p:spPr>
        <p:txBody>
          <a:bodyPr/>
          <a:lstStyle/>
          <a:p>
            <a:r>
              <a:rPr lang="en-US" dirty="0" smtClean="0"/>
              <a:t>We want to celebrate children who are good learners.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good </a:t>
            </a:r>
            <a:r>
              <a:rPr lang="fr-FR" dirty="0" err="1" smtClean="0"/>
              <a:t>learner</a:t>
            </a:r>
            <a:r>
              <a:rPr lang="fr-FR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4" y="1998617"/>
            <a:ext cx="5991497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a great attitude!</a:t>
            </a:r>
          </a:p>
          <a:p>
            <a:pPr lvl="1"/>
            <a:r>
              <a:rPr lang="en-US" dirty="0" smtClean="0"/>
              <a:t>Smile</a:t>
            </a:r>
          </a:p>
          <a:p>
            <a:pPr lvl="1"/>
            <a:r>
              <a:rPr lang="en-US" dirty="0" smtClean="0"/>
              <a:t>Can do</a:t>
            </a:r>
          </a:p>
          <a:p>
            <a:pPr lvl="1"/>
            <a:r>
              <a:rPr lang="en-US" dirty="0" smtClean="0"/>
              <a:t>positive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5147" y="1600200"/>
            <a:ext cx="37993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Persevere</a:t>
            </a:r>
          </a:p>
          <a:p>
            <a:pPr lvl="1"/>
            <a:r>
              <a:rPr lang="en-US" dirty="0" smtClean="0"/>
              <a:t>Keep going</a:t>
            </a:r>
          </a:p>
          <a:p>
            <a:pPr lvl="1"/>
            <a:r>
              <a:rPr lang="en-US" dirty="0" smtClean="0"/>
              <a:t>Never give up</a:t>
            </a:r>
          </a:p>
          <a:p>
            <a:pPr lvl="1"/>
            <a:r>
              <a:rPr lang="en-US" dirty="0" smtClean="0"/>
              <a:t>Try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82" y="2143125"/>
            <a:ext cx="4876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95" y="2275665"/>
            <a:ext cx="6283234" cy="3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Work together and share ideas!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7" y="2341516"/>
            <a:ext cx="4794069" cy="35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Learners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Observe 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51"/>
          <a:stretch/>
        </p:blipFill>
        <p:spPr>
          <a:xfrm>
            <a:off x="4333875" y="2219325"/>
            <a:ext cx="4640308" cy="29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1743</TotalTime>
  <Words>228</Words>
  <Application>Microsoft Office PowerPoint</Application>
  <PresentationFormat>Widescreen</PresentationFormat>
  <Paragraphs>45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Euphemia</vt:lpstr>
      <vt:lpstr>Wingdings</vt:lpstr>
      <vt:lpstr>Children Playing 16x9</vt:lpstr>
      <vt:lpstr>Christ Church CEP Primary Academy</vt:lpstr>
      <vt:lpstr>Did you know the school has a plan to make us a better school?</vt:lpstr>
      <vt:lpstr>Helping the school get better and better.</vt:lpstr>
      <vt:lpstr>What is a good learner?</vt:lpstr>
      <vt:lpstr>Good Learners …….</vt:lpstr>
      <vt:lpstr>Good Learners …….</vt:lpstr>
      <vt:lpstr>Good Learners …….</vt:lpstr>
      <vt:lpstr>Good Learners …….</vt:lpstr>
      <vt:lpstr>Good Learners …….</vt:lpstr>
      <vt:lpstr>Good Learners …….</vt:lpstr>
      <vt:lpstr>Good Learners …….</vt:lpstr>
      <vt:lpstr>Do you think you can be a good learner?</vt:lpstr>
      <vt:lpstr>We are going to be coming to your classrooms and watching to see who is being a good learner.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the school get better and better.</dc:title>
  <dc:creator>"Latkins" Latkins</dc:creator>
  <cp:lastModifiedBy>"Latkins" Latkins</cp:lastModifiedBy>
  <cp:revision>7</cp:revision>
  <dcterms:created xsi:type="dcterms:W3CDTF">2021-11-24T16:17:15Z</dcterms:created>
  <dcterms:modified xsi:type="dcterms:W3CDTF">2021-11-25T21:21:11Z</dcterms:modified>
</cp:coreProperties>
</file>