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70" r:id="rId4"/>
    <p:sldId id="258" r:id="rId5"/>
    <p:sldId id="271" r:id="rId6"/>
    <p:sldId id="259" r:id="rId7"/>
    <p:sldId id="260" r:id="rId8"/>
    <p:sldId id="275" r:id="rId9"/>
    <p:sldId id="276" r:id="rId10"/>
    <p:sldId id="261" r:id="rId11"/>
    <p:sldId id="272" r:id="rId12"/>
    <p:sldId id="264" r:id="rId13"/>
    <p:sldId id="273" r:id="rId14"/>
    <p:sldId id="265" r:id="rId15"/>
    <p:sldId id="266" r:id="rId16"/>
    <p:sldId id="262" r:id="rId17"/>
    <p:sldId id="267" r:id="rId18"/>
    <p:sldId id="268" r:id="rId19"/>
    <p:sldId id="269" r:id="rId20"/>
    <p:sldId id="263" r:id="rId21"/>
    <p:sldId id="274"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BEED28F1-74E6-4A5F-80E7-C3AEFDBC39AF}"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12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AC7DB57-A634-4082-B68E-C4BBED07C847}"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D28F1-74E6-4A5F-80E7-C3AEFDBC39AF}" type="slidenum">
              <a:rPr lang="en-GB" smtClean="0"/>
              <a:t>‹#›</a:t>
            </a:fld>
            <a:endParaRPr lang="en-GB"/>
          </a:p>
        </p:txBody>
      </p:sp>
    </p:spTree>
    <p:extLst>
      <p:ext uri="{BB962C8B-B14F-4D97-AF65-F5344CB8AC3E}">
        <p14:creationId xmlns:p14="http://schemas.microsoft.com/office/powerpoint/2010/main" val="406035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6230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33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spTree>
    <p:extLst>
      <p:ext uri="{BB962C8B-B14F-4D97-AF65-F5344CB8AC3E}">
        <p14:creationId xmlns:p14="http://schemas.microsoft.com/office/powerpoint/2010/main" val="61634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263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025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03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53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spTree>
    <p:extLst>
      <p:ext uri="{BB962C8B-B14F-4D97-AF65-F5344CB8AC3E}">
        <p14:creationId xmlns:p14="http://schemas.microsoft.com/office/powerpoint/2010/main" val="423124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C7DB57-A634-4082-B68E-C4BBED07C847}"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D28F1-74E6-4A5F-80E7-C3AEFDBC39AF}"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2127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C7DB57-A634-4082-B68E-C4BBED07C847}"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D28F1-74E6-4A5F-80E7-C3AEFDBC39AF}" type="slidenum">
              <a:rPr lang="en-GB" smtClean="0"/>
              <a:t>‹#›</a:t>
            </a:fld>
            <a:endParaRPr lang="en-GB"/>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850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C7DB57-A634-4082-B68E-C4BBED07C847}" type="datetimeFigureOut">
              <a:rPr lang="en-GB" smtClean="0"/>
              <a:t>06/05/2020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ED28F1-74E6-4A5F-80E7-C3AEFDBC39AF}"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37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C7DB57-A634-4082-B68E-C4BBED07C847}" type="datetimeFigureOut">
              <a:rPr lang="en-GB" smtClean="0"/>
              <a:t>06/05/2020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ED28F1-74E6-4A5F-80E7-C3AEFDBC39AF}"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69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7DB57-A634-4082-B68E-C4BBED07C847}" type="datetimeFigureOut">
              <a:rPr lang="en-GB" smtClean="0"/>
              <a:t>06/05/2020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ED28F1-74E6-4A5F-80E7-C3AEFDBC39AF}" type="slidenum">
              <a:rPr lang="en-GB" smtClean="0"/>
              <a:t>‹#›</a:t>
            </a:fld>
            <a:endParaRPr lang="en-GB"/>
          </a:p>
        </p:txBody>
      </p:sp>
    </p:spTree>
    <p:extLst>
      <p:ext uri="{BB962C8B-B14F-4D97-AF65-F5344CB8AC3E}">
        <p14:creationId xmlns:p14="http://schemas.microsoft.com/office/powerpoint/2010/main" val="254533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AC7DB57-A634-4082-B68E-C4BBED07C847}"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D28F1-74E6-4A5F-80E7-C3AEFDBC39AF}"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25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AC7DB57-A634-4082-B68E-C4BBED07C847}"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D28F1-74E6-4A5F-80E7-C3AEFDBC39AF}" type="slidenum">
              <a:rPr lang="en-GB" smtClean="0"/>
              <a:t>‹#›</a:t>
            </a:fld>
            <a:endParaRPr lang="en-GB"/>
          </a:p>
        </p:txBody>
      </p:sp>
    </p:spTree>
    <p:extLst>
      <p:ext uri="{BB962C8B-B14F-4D97-AF65-F5344CB8AC3E}">
        <p14:creationId xmlns:p14="http://schemas.microsoft.com/office/powerpoint/2010/main" val="21708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C7DB57-A634-4082-B68E-C4BBED07C847}" type="datetimeFigureOut">
              <a:rPr lang="en-GB" smtClean="0"/>
              <a:t>06/05/2020</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EED28F1-74E6-4A5F-80E7-C3AEFDBC39AF}" type="slidenum">
              <a:rPr lang="en-GB" smtClean="0"/>
              <a:t>‹#›</a:t>
            </a:fld>
            <a:endParaRPr lang="en-GB"/>
          </a:p>
        </p:txBody>
      </p:sp>
    </p:spTree>
    <p:extLst>
      <p:ext uri="{BB962C8B-B14F-4D97-AF65-F5344CB8AC3E}">
        <p14:creationId xmlns:p14="http://schemas.microsoft.com/office/powerpoint/2010/main" val="28497118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slideLayout" Target="../slideLayouts/slideLayout2.xml"/><Relationship Id="rId7" Type="http://schemas.openxmlformats.org/officeDocument/2006/relationships/image" Target="../media/image5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7.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media16.m4a"/><Relationship Id="rId7" Type="http://schemas.openxmlformats.org/officeDocument/2006/relationships/image" Target="../media/image75.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m4a"/><Relationship Id="rId7" Type="http://schemas.openxmlformats.org/officeDocument/2006/relationships/image" Target="../media/image79.png"/><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slideLayout" Target="../slideLayouts/slideLayout2.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audio" Target="../media/media19.m4a"/><Relationship Id="rId7" Type="http://schemas.openxmlformats.org/officeDocument/2006/relationships/image" Target="../media/image92.pn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audio" Target="../media/media20.m4a"/><Relationship Id="rId7" Type="http://schemas.openxmlformats.org/officeDocument/2006/relationships/image" Target="../media/image96.jpg"/><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95.jpg"/><Relationship Id="rId5" Type="http://schemas.openxmlformats.org/officeDocument/2006/relationships/image" Target="../media/image94.jpg"/><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9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15.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1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6.m4a"/><Relationship Id="rId7" Type="http://schemas.openxmlformats.org/officeDocument/2006/relationships/image" Target="../media/image2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3.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media7.m4a"/><Relationship Id="rId7" Type="http://schemas.openxmlformats.org/officeDocument/2006/relationships/image" Target="../media/image30.jp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audio" Target="../media/media9.m4a"/><Relationship Id="rId7" Type="http://schemas.openxmlformats.org/officeDocument/2006/relationships/image" Target="../media/image40.jpg"/><Relationship Id="rId12"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slideLayout" Target="../slideLayouts/slideLayout2.xml"/><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Home Learning Celebration</a:t>
            </a:r>
            <a:endParaRPr lang="en-GB" dirty="0"/>
          </a:p>
        </p:txBody>
      </p:sp>
      <p:sp>
        <p:nvSpPr>
          <p:cNvPr id="3" name="Subtitle 2"/>
          <p:cNvSpPr>
            <a:spLocks noGrp="1"/>
          </p:cNvSpPr>
          <p:nvPr>
            <p:ph type="subTitle" idx="1"/>
          </p:nvPr>
        </p:nvSpPr>
        <p:spPr/>
        <p:txBody>
          <a:bodyPr>
            <a:normAutofit lnSpcReduction="10000"/>
          </a:bodyPr>
          <a:lstStyle/>
          <a:p>
            <a:r>
              <a:rPr lang="en-GB" sz="3600" dirty="0" smtClean="0"/>
              <a:t>Year 1- </a:t>
            </a:r>
            <a:r>
              <a:rPr lang="en-GB" sz="3600" dirty="0" err="1" smtClean="0"/>
              <a:t>Sealions</a:t>
            </a:r>
            <a:r>
              <a:rPr lang="en-GB" sz="3600" dirty="0" smtClean="0"/>
              <a:t> &amp; Dolphins</a:t>
            </a:r>
          </a:p>
          <a:p>
            <a:r>
              <a:rPr lang="en-GB" sz="3600" dirty="0" smtClean="0"/>
              <a:t>(sit back and enjoy)</a:t>
            </a:r>
            <a:endParaRPr lang="en-GB" sz="3600" dirty="0"/>
          </a:p>
        </p:txBody>
      </p:sp>
      <p:pic>
        <p:nvPicPr>
          <p:cNvPr id="7" name="Pharrell Williams - Happy (Official Music Video)">
            <a:hlinkClick r:id="" action="ppaction://media"/>
          </p:cNvPr>
          <p:cNvPicPr>
            <a:picLocks noChangeAspect="1"/>
          </p:cNvPicPr>
          <p:nvPr>
            <a:audioFile r:link="rId1"/>
            <p:extLst>
              <p:ext uri="{DAA4B4D4-6D71-4841-9C94-3DE7FCFB9230}">
                <p14:media xmlns:p14="http://schemas.microsoft.com/office/powerpoint/2010/main" r:embed="rId2">
                  <p14:trim st="7341" end="18221"/>
                  <p14:fade in="4000" out="4250"/>
                </p14:media>
              </p:ext>
            </p:extLst>
          </p:nvPr>
        </p:nvPicPr>
        <p:blipFill>
          <a:blip r:embed="rId4"/>
          <a:stretch>
            <a:fillRect/>
          </a:stretch>
        </p:blipFill>
        <p:spPr>
          <a:xfrm>
            <a:off x="10684782" y="397783"/>
            <a:ext cx="487363" cy="487363"/>
          </a:xfrm>
          <a:prstGeom prst="rect">
            <a:avLst/>
          </a:prstGeom>
        </p:spPr>
      </p:pic>
    </p:spTree>
    <p:extLst>
      <p:ext uri="{BB962C8B-B14F-4D97-AF65-F5344CB8AC3E}">
        <p14:creationId xmlns:p14="http://schemas.microsoft.com/office/powerpoint/2010/main" val="1488222950"/>
      </p:ext>
    </p:extLst>
  </p:cSld>
  <p:clrMapOvr>
    <a:masterClrMapping/>
  </p:clrMapOvr>
  <mc:AlternateContent xmlns:mc="http://schemas.openxmlformats.org/markup-compatibility/2006">
    <mc:Choice xmlns:p14="http://schemas.microsoft.com/office/powerpoint/2010/main" Requires="p14">
      <p:transition spd="slow" p14:dur="3400" advTm="6334">
        <p14:reveal/>
      </p:transition>
    </mc:Choice>
    <mc:Fallback>
      <p:transition spd="slow" advTm="6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Fantastic Creativity</a:t>
            </a:r>
            <a:endParaRPr lang="en-GB" dirty="0"/>
          </a:p>
        </p:txBody>
      </p:sp>
      <p:pic>
        <p:nvPicPr>
          <p:cNvPr id="4" name="Content Placeholder 3"/>
          <p:cNvPicPr>
            <a:picLocks noGrp="1" noChangeAspect="1"/>
          </p:cNvPicPr>
          <p:nvPr>
            <p:ph idx="1"/>
          </p:nvPr>
        </p:nvPicPr>
        <p:blipFill>
          <a:blip r:embed="rId4"/>
          <a:stretch>
            <a:fillRect/>
          </a:stretch>
        </p:blipFill>
        <p:spPr>
          <a:xfrm>
            <a:off x="914399" y="1066799"/>
            <a:ext cx="2612571" cy="2438400"/>
          </a:xfrm>
          <a:prstGeom prst="rect">
            <a:avLst/>
          </a:prstGeom>
        </p:spPr>
      </p:pic>
      <p:pic>
        <p:nvPicPr>
          <p:cNvPr id="5" name="Picture 4"/>
          <p:cNvPicPr>
            <a:picLocks noChangeAspect="1"/>
          </p:cNvPicPr>
          <p:nvPr/>
        </p:nvPicPr>
        <p:blipFill>
          <a:blip r:embed="rId5"/>
          <a:stretch>
            <a:fillRect/>
          </a:stretch>
        </p:blipFill>
        <p:spPr>
          <a:xfrm rot="1329916">
            <a:off x="2628565" y="3622236"/>
            <a:ext cx="2144675" cy="2438400"/>
          </a:xfrm>
          <a:prstGeom prst="rect">
            <a:avLst/>
          </a:prstGeom>
        </p:spPr>
      </p:pic>
      <p:pic>
        <p:nvPicPr>
          <p:cNvPr id="6" name="Picture 5"/>
          <p:cNvPicPr>
            <a:picLocks noChangeAspect="1"/>
          </p:cNvPicPr>
          <p:nvPr/>
        </p:nvPicPr>
        <p:blipFill>
          <a:blip r:embed="rId6"/>
          <a:stretch>
            <a:fillRect/>
          </a:stretch>
        </p:blipFill>
        <p:spPr>
          <a:xfrm rot="21311763">
            <a:off x="8462884" y="1098357"/>
            <a:ext cx="2908663" cy="3171545"/>
          </a:xfrm>
          <a:prstGeom prst="rect">
            <a:avLst/>
          </a:prstGeom>
        </p:spPr>
      </p:pic>
      <p:pic>
        <p:nvPicPr>
          <p:cNvPr id="3" name="Picture 2"/>
          <p:cNvPicPr>
            <a:picLocks noChangeAspect="1"/>
          </p:cNvPicPr>
          <p:nvPr/>
        </p:nvPicPr>
        <p:blipFill>
          <a:blip r:embed="rId7"/>
          <a:stretch>
            <a:fillRect/>
          </a:stretch>
        </p:blipFill>
        <p:spPr>
          <a:xfrm>
            <a:off x="5756616" y="3622236"/>
            <a:ext cx="2436226" cy="24384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8099106"/>
      </p:ext>
    </p:extLst>
  </p:cSld>
  <p:clrMapOvr>
    <a:masterClrMapping/>
  </p:clrMapOvr>
  <mc:AlternateContent xmlns:mc="http://schemas.openxmlformats.org/markup-compatibility/2006">
    <mc:Choice xmlns:p14="http://schemas.microsoft.com/office/powerpoint/2010/main" Requires="p14">
      <p:transition spd="slow" p14:dur="4400" advTm="4832">
        <p14:honeycomb/>
      </p:transition>
    </mc:Choice>
    <mc:Fallback>
      <p:transition spd="slow" advTm="4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20848797">
            <a:off x="1380606" y="3175309"/>
            <a:ext cx="2352675" cy="2839616"/>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234">
            <a:off x="8112169" y="903514"/>
            <a:ext cx="3248025" cy="2438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31254">
            <a:off x="9274629" y="3602239"/>
            <a:ext cx="1828800" cy="24384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4297">
            <a:off x="4435375" y="2381633"/>
            <a:ext cx="3248025" cy="24384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40017">
            <a:off x="1642542" y="348482"/>
            <a:ext cx="1828800" cy="2438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4079062"/>
      </p:ext>
    </p:extLst>
  </p:cSld>
  <p:clrMapOvr>
    <a:masterClrMapping/>
  </p:clrMapOvr>
  <mc:AlternateContent xmlns:mc="http://schemas.openxmlformats.org/markup-compatibility/2006">
    <mc:Choice xmlns:p14="http://schemas.microsoft.com/office/powerpoint/2010/main" Requires="p14">
      <p:transition spd="slow" p14:dur="3000" advTm="5992">
        <p14:shred/>
      </p:transition>
    </mc:Choice>
    <mc:Fallback>
      <p:transition spd="slow" advTm="5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rot="6119951">
            <a:off x="6333964" y="1222423"/>
            <a:ext cx="3443252" cy="2998853"/>
          </a:xfrm>
          <a:prstGeom prst="rect">
            <a:avLst/>
          </a:prstGeom>
        </p:spPr>
      </p:pic>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5"/>
          <a:stretch>
            <a:fillRect/>
          </a:stretch>
        </p:blipFill>
        <p:spPr>
          <a:xfrm rot="15540758">
            <a:off x="1485536" y="954315"/>
            <a:ext cx="2428243" cy="3100251"/>
          </a:xfrm>
          <a:prstGeom prst="rect">
            <a:avLst/>
          </a:prstGeom>
        </p:spPr>
      </p:pic>
      <p:pic>
        <p:nvPicPr>
          <p:cNvPr id="5" name="Picture 4"/>
          <p:cNvPicPr>
            <a:picLocks noChangeAspect="1"/>
          </p:cNvPicPr>
          <p:nvPr/>
        </p:nvPicPr>
        <p:blipFill>
          <a:blip r:embed="rId6"/>
          <a:stretch>
            <a:fillRect/>
          </a:stretch>
        </p:blipFill>
        <p:spPr>
          <a:xfrm rot="21156170">
            <a:off x="4657620" y="2933323"/>
            <a:ext cx="1971812" cy="2961462"/>
          </a:xfrm>
          <a:prstGeom prst="rect">
            <a:avLst/>
          </a:prstGeom>
        </p:spPr>
      </p:pic>
      <p:pic>
        <p:nvPicPr>
          <p:cNvPr id="3" name="Picture 2"/>
          <p:cNvPicPr>
            <a:picLocks noChangeAspect="1"/>
          </p:cNvPicPr>
          <p:nvPr/>
        </p:nvPicPr>
        <p:blipFill>
          <a:blip r:embed="rId7"/>
          <a:stretch>
            <a:fillRect/>
          </a:stretch>
        </p:blipFill>
        <p:spPr>
          <a:xfrm>
            <a:off x="881943" y="3513931"/>
            <a:ext cx="3248025" cy="2438400"/>
          </a:xfrm>
          <a:prstGeom prst="rect">
            <a:avLst/>
          </a:prstGeom>
        </p:spPr>
      </p:pic>
      <p:pic>
        <p:nvPicPr>
          <p:cNvPr id="7" name="Picture 6"/>
          <p:cNvPicPr>
            <a:picLocks noChangeAspect="1"/>
          </p:cNvPicPr>
          <p:nvPr/>
        </p:nvPicPr>
        <p:blipFill>
          <a:blip r:embed="rId8"/>
          <a:stretch>
            <a:fillRect/>
          </a:stretch>
        </p:blipFill>
        <p:spPr>
          <a:xfrm>
            <a:off x="9126583" y="2988207"/>
            <a:ext cx="2412273" cy="288137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3512692"/>
      </p:ext>
    </p:extLst>
  </p:cSld>
  <p:clrMapOvr>
    <a:masterClrMapping/>
  </p:clrMapOvr>
  <mc:AlternateContent xmlns:mc="http://schemas.openxmlformats.org/markup-compatibility/2006">
    <mc:Choice xmlns:p14="http://schemas.microsoft.com/office/powerpoint/2010/main" Requires="p14">
      <p:transition spd="slow" p14:dur="1200" advTm="4812">
        <p:dissolve/>
      </p:transition>
    </mc:Choice>
    <mc:Fallback>
      <p:transition spd="slow" advTm="4812">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31817" y="1676398"/>
            <a:ext cx="2995748" cy="399433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645" y="1676397"/>
            <a:ext cx="2995747" cy="399432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525" y="1634064"/>
            <a:ext cx="3027497" cy="403666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6218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714">
        <p15:prstTrans prst="airplane"/>
      </p:transition>
    </mc:Choice>
    <mc:Fallback>
      <p:transition spd="slow" advTm="4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4"/>
          <a:stretch>
            <a:fillRect/>
          </a:stretch>
        </p:blipFill>
        <p:spPr>
          <a:xfrm rot="715519">
            <a:off x="7887389" y="856721"/>
            <a:ext cx="2624897" cy="3023729"/>
          </a:xfrm>
          <a:prstGeom prst="rect">
            <a:avLst/>
          </a:prstGeom>
        </p:spPr>
      </p:pic>
      <p:pic>
        <p:nvPicPr>
          <p:cNvPr id="6" name="Picture 5"/>
          <p:cNvPicPr>
            <a:picLocks noChangeAspect="1"/>
          </p:cNvPicPr>
          <p:nvPr/>
        </p:nvPicPr>
        <p:blipFill>
          <a:blip r:embed="rId5"/>
          <a:stretch>
            <a:fillRect/>
          </a:stretch>
        </p:blipFill>
        <p:spPr>
          <a:xfrm>
            <a:off x="4840420" y="3780301"/>
            <a:ext cx="5358475" cy="2438400"/>
          </a:xfrm>
          <a:prstGeom prst="rect">
            <a:avLst/>
          </a:prstGeom>
        </p:spPr>
      </p:pic>
      <p:pic>
        <p:nvPicPr>
          <p:cNvPr id="3" name="Picture 2"/>
          <p:cNvPicPr>
            <a:picLocks noChangeAspect="1"/>
          </p:cNvPicPr>
          <p:nvPr/>
        </p:nvPicPr>
        <p:blipFill>
          <a:blip r:embed="rId6"/>
          <a:stretch>
            <a:fillRect/>
          </a:stretch>
        </p:blipFill>
        <p:spPr>
          <a:xfrm>
            <a:off x="1175656" y="2716805"/>
            <a:ext cx="2821577" cy="2996018"/>
          </a:xfrm>
          <a:prstGeom prst="rect">
            <a:avLst/>
          </a:prstGeom>
        </p:spPr>
      </p:pic>
      <p:pic>
        <p:nvPicPr>
          <p:cNvPr id="7" name="Picture 6"/>
          <p:cNvPicPr>
            <a:picLocks noChangeAspect="1"/>
          </p:cNvPicPr>
          <p:nvPr/>
        </p:nvPicPr>
        <p:blipFill>
          <a:blip r:embed="rId7"/>
          <a:stretch>
            <a:fillRect/>
          </a:stretch>
        </p:blipFill>
        <p:spPr>
          <a:xfrm>
            <a:off x="3184837" y="842795"/>
            <a:ext cx="3033082" cy="2438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7640422"/>
      </p:ext>
    </p:extLst>
  </p:cSld>
  <p:clrMapOvr>
    <a:masterClrMapping/>
  </p:clrMapOvr>
  <mc:AlternateContent xmlns:mc="http://schemas.openxmlformats.org/markup-compatibility/2006">
    <mc:Choice xmlns:p14="http://schemas.microsoft.com/office/powerpoint/2010/main" Requires="p14">
      <p:transition spd="slow" p14:dur="3900" advTm="5460">
        <p14:glitter pattern="hexagon"/>
      </p:transition>
    </mc:Choice>
    <mc:Fallback>
      <p:transition spd="slow" advTm="5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117888">
            <a:off x="1070091" y="987969"/>
            <a:ext cx="2197328" cy="292977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55181">
            <a:off x="2947062" y="2477553"/>
            <a:ext cx="2709553" cy="36127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77705">
            <a:off x="9163424" y="576926"/>
            <a:ext cx="2534605" cy="33794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347" y="3797449"/>
            <a:ext cx="3248025" cy="2438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168" y="639357"/>
            <a:ext cx="4109437" cy="2783111"/>
          </a:xfrm>
          <a:prstGeom prst="rect">
            <a:avLst/>
          </a:prstGeom>
        </p:spPr>
      </p:pic>
    </p:spTree>
    <p:extLst>
      <p:ext uri="{BB962C8B-B14F-4D97-AF65-F5344CB8AC3E}">
        <p14:creationId xmlns:p14="http://schemas.microsoft.com/office/powerpoint/2010/main" val="2052208293"/>
      </p:ext>
    </p:extLst>
  </p:cSld>
  <p:clrMapOvr>
    <a:masterClrMapping/>
  </p:clrMapOvr>
  <p:transition spd="slow" advTm="5156">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Purple Mash Fun</a:t>
            </a:r>
            <a:endParaRPr lang="en-GB" dirty="0"/>
          </a:p>
        </p:txBody>
      </p:sp>
      <p:pic>
        <p:nvPicPr>
          <p:cNvPr id="4" name="Content Placeholder 3"/>
          <p:cNvPicPr>
            <a:picLocks noGrp="1" noChangeAspect="1"/>
          </p:cNvPicPr>
          <p:nvPr>
            <p:ph idx="1"/>
          </p:nvPr>
        </p:nvPicPr>
        <p:blipFill>
          <a:blip r:embed="rId5"/>
          <a:stretch>
            <a:fillRect/>
          </a:stretch>
        </p:blipFill>
        <p:spPr>
          <a:xfrm rot="379567">
            <a:off x="1367246" y="2743200"/>
            <a:ext cx="4332215" cy="2748961"/>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6"/>
          <a:stretch>
            <a:fillRect/>
          </a:stretch>
        </p:blipFill>
        <p:spPr>
          <a:xfrm rot="373387">
            <a:off x="6712217" y="2504113"/>
            <a:ext cx="3830955" cy="32177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47765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11024">
        <p15:prstTrans prst="origami"/>
      </p:transition>
    </mc:Choice>
    <mc:Fallback>
      <p:transition spd="slow" advTm="11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rot="20837157">
            <a:off x="7029992" y="1046786"/>
            <a:ext cx="3866606" cy="2252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190899" y="1051801"/>
            <a:ext cx="9601196" cy="1303867"/>
          </a:xfrm>
        </p:spPr>
        <p:txBody>
          <a:bodyPr/>
          <a:lstStyle/>
          <a:p>
            <a:endParaRPr lang="en-GB" dirty="0"/>
          </a:p>
        </p:txBody>
      </p:sp>
      <p:pic>
        <p:nvPicPr>
          <p:cNvPr id="4" name="Content Placeholder 3"/>
          <p:cNvPicPr>
            <a:picLocks noGrp="1" noChangeAspect="1"/>
          </p:cNvPicPr>
          <p:nvPr>
            <p:ph idx="1"/>
          </p:nvPr>
        </p:nvPicPr>
        <p:blipFill>
          <a:blip r:embed="rId6"/>
          <a:stretch>
            <a:fillRect/>
          </a:stretch>
        </p:blipFill>
        <p:spPr>
          <a:xfrm rot="375958">
            <a:off x="1075807" y="982132"/>
            <a:ext cx="4693323" cy="206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stretch>
            <a:fillRect/>
          </a:stretch>
        </p:blipFill>
        <p:spPr>
          <a:xfrm>
            <a:off x="977037" y="3548822"/>
            <a:ext cx="5511709" cy="238171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8"/>
          <a:stretch>
            <a:fillRect/>
          </a:stretch>
        </p:blipFill>
        <p:spPr>
          <a:xfrm rot="583686">
            <a:off x="7585163" y="3857898"/>
            <a:ext cx="3744688" cy="2209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67626085"/>
      </p:ext>
    </p:extLst>
  </p:cSld>
  <p:clrMapOvr>
    <a:masterClrMapping/>
  </p:clrMapOvr>
  <mc:AlternateContent xmlns:mc="http://schemas.openxmlformats.org/markup-compatibility/2006">
    <mc:Choice xmlns:p14="http://schemas.microsoft.com/office/powerpoint/2010/main" Requires="p14">
      <p:transition spd="slow" p14:dur="2500" advTm="9147">
        <p:checker/>
      </p:transition>
    </mc:Choice>
    <mc:Fallback>
      <p:transition spd="slow" advTm="9147">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rot="354227">
            <a:off x="1085553" y="953575"/>
            <a:ext cx="5257821" cy="240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411944" y="1000061"/>
            <a:ext cx="9601196" cy="1303867"/>
          </a:xfrm>
        </p:spPr>
        <p:txBody>
          <a:bodyPr/>
          <a:lstStyle/>
          <a:p>
            <a:endParaRPr lang="en-GB" dirty="0"/>
          </a:p>
        </p:txBody>
      </p:sp>
      <p:pic>
        <p:nvPicPr>
          <p:cNvPr id="5" name="Content Placeholder 4"/>
          <p:cNvPicPr>
            <a:picLocks noGrp="1" noChangeAspect="1"/>
          </p:cNvPicPr>
          <p:nvPr>
            <p:ph idx="1"/>
          </p:nvPr>
        </p:nvPicPr>
        <p:blipFill>
          <a:blip r:embed="rId6"/>
          <a:stretch>
            <a:fillRect/>
          </a:stretch>
        </p:blipFill>
        <p:spPr>
          <a:xfrm rot="21089311">
            <a:off x="1128058" y="3823062"/>
            <a:ext cx="4693323" cy="2060984"/>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7"/>
          <a:stretch>
            <a:fillRect/>
          </a:stretch>
        </p:blipFill>
        <p:spPr>
          <a:xfrm rot="323598">
            <a:off x="6985057" y="1226859"/>
            <a:ext cx="4085794" cy="4520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67397115"/>
      </p:ext>
    </p:extLst>
  </p:cSld>
  <p:clrMapOvr>
    <a:masterClrMapping/>
  </p:clrMapOvr>
  <mc:AlternateContent xmlns:mc="http://schemas.openxmlformats.org/markup-compatibility/2006">
    <mc:Choice xmlns:p14="http://schemas.microsoft.com/office/powerpoint/2010/main" Requires="p14">
      <p:transition spd="slow" p14:dur="1600" advTm="7387">
        <p14:gallery dir="l"/>
      </p:transition>
    </mc:Choice>
    <mc:Fallback>
      <p:transition spd="slow" advTm="7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rot="262048">
            <a:off x="6612689" y="963058"/>
            <a:ext cx="2306811" cy="1408729"/>
          </a:xfrm>
          <a:prstGeom prst="rect">
            <a:avLst/>
          </a:prstGeom>
        </p:spPr>
      </p:pic>
      <p:sp>
        <p:nvSpPr>
          <p:cNvPr id="2" name="Title 1"/>
          <p:cNvSpPr>
            <a:spLocks noGrp="1"/>
          </p:cNvSpPr>
          <p:nvPr>
            <p:ph type="title"/>
          </p:nvPr>
        </p:nvSpPr>
        <p:spPr>
          <a:xfrm>
            <a:off x="1295402" y="982133"/>
            <a:ext cx="9282951" cy="667374"/>
          </a:xfrm>
        </p:spPr>
        <p:txBody>
          <a:bodyPr>
            <a:normAutofit fontScale="90000"/>
          </a:bodyPr>
          <a:lstStyle/>
          <a:p>
            <a:endParaRPr lang="en-GB" b="1" dirty="0"/>
          </a:p>
        </p:txBody>
      </p:sp>
      <p:pic>
        <p:nvPicPr>
          <p:cNvPr id="4" name="Content Placeholder 3"/>
          <p:cNvPicPr>
            <a:picLocks noGrp="1" noChangeAspect="1"/>
          </p:cNvPicPr>
          <p:nvPr>
            <p:ph idx="1"/>
          </p:nvPr>
        </p:nvPicPr>
        <p:blipFill>
          <a:blip r:embed="rId5"/>
          <a:stretch>
            <a:fillRect/>
          </a:stretch>
        </p:blipFill>
        <p:spPr>
          <a:xfrm rot="461541">
            <a:off x="930735" y="894126"/>
            <a:ext cx="2230477" cy="1735863"/>
          </a:xfrm>
          <a:prstGeom prst="rect">
            <a:avLst/>
          </a:prstGeom>
        </p:spPr>
      </p:pic>
      <p:pic>
        <p:nvPicPr>
          <p:cNvPr id="5" name="Picture 4"/>
          <p:cNvPicPr>
            <a:picLocks noChangeAspect="1"/>
          </p:cNvPicPr>
          <p:nvPr/>
        </p:nvPicPr>
        <p:blipFill>
          <a:blip r:embed="rId6"/>
          <a:stretch>
            <a:fillRect/>
          </a:stretch>
        </p:blipFill>
        <p:spPr>
          <a:xfrm rot="21142000">
            <a:off x="3829812" y="1035524"/>
            <a:ext cx="2485859" cy="1545772"/>
          </a:xfrm>
          <a:prstGeom prst="rect">
            <a:avLst/>
          </a:prstGeom>
        </p:spPr>
      </p:pic>
      <p:pic>
        <p:nvPicPr>
          <p:cNvPr id="8" name="Picture 7"/>
          <p:cNvPicPr>
            <a:picLocks noChangeAspect="1"/>
          </p:cNvPicPr>
          <p:nvPr/>
        </p:nvPicPr>
        <p:blipFill>
          <a:blip r:embed="rId7"/>
          <a:stretch>
            <a:fillRect/>
          </a:stretch>
        </p:blipFill>
        <p:spPr>
          <a:xfrm rot="21331013">
            <a:off x="8893549" y="1090981"/>
            <a:ext cx="2455770" cy="1326778"/>
          </a:xfrm>
          <a:prstGeom prst="rect">
            <a:avLst/>
          </a:prstGeom>
        </p:spPr>
      </p:pic>
      <p:pic>
        <p:nvPicPr>
          <p:cNvPr id="9" name="Picture 8"/>
          <p:cNvPicPr>
            <a:picLocks noChangeAspect="1"/>
          </p:cNvPicPr>
          <p:nvPr/>
        </p:nvPicPr>
        <p:blipFill>
          <a:blip r:embed="rId8"/>
          <a:stretch>
            <a:fillRect/>
          </a:stretch>
        </p:blipFill>
        <p:spPr>
          <a:xfrm rot="21054204">
            <a:off x="1102823" y="2824307"/>
            <a:ext cx="2428875" cy="1270597"/>
          </a:xfrm>
          <a:prstGeom prst="rect">
            <a:avLst/>
          </a:prstGeom>
        </p:spPr>
      </p:pic>
      <p:pic>
        <p:nvPicPr>
          <p:cNvPr id="10" name="Picture 9"/>
          <p:cNvPicPr>
            <a:picLocks noChangeAspect="1"/>
          </p:cNvPicPr>
          <p:nvPr/>
        </p:nvPicPr>
        <p:blipFill>
          <a:blip r:embed="rId9"/>
          <a:stretch>
            <a:fillRect/>
          </a:stretch>
        </p:blipFill>
        <p:spPr>
          <a:xfrm rot="734063">
            <a:off x="3804694" y="3003119"/>
            <a:ext cx="2610695" cy="1149044"/>
          </a:xfrm>
          <a:prstGeom prst="rect">
            <a:avLst/>
          </a:prstGeom>
        </p:spPr>
      </p:pic>
      <p:pic>
        <p:nvPicPr>
          <p:cNvPr id="11" name="Picture 10"/>
          <p:cNvPicPr>
            <a:picLocks noChangeAspect="1"/>
          </p:cNvPicPr>
          <p:nvPr/>
        </p:nvPicPr>
        <p:blipFill>
          <a:blip r:embed="rId10"/>
          <a:stretch>
            <a:fillRect/>
          </a:stretch>
        </p:blipFill>
        <p:spPr>
          <a:xfrm rot="770957">
            <a:off x="6643627" y="2499455"/>
            <a:ext cx="2186855" cy="1436594"/>
          </a:xfrm>
          <a:prstGeom prst="rect">
            <a:avLst/>
          </a:prstGeom>
        </p:spPr>
      </p:pic>
      <p:pic>
        <p:nvPicPr>
          <p:cNvPr id="12" name="Picture 11"/>
          <p:cNvPicPr>
            <a:picLocks noChangeAspect="1"/>
          </p:cNvPicPr>
          <p:nvPr/>
        </p:nvPicPr>
        <p:blipFill>
          <a:blip r:embed="rId11"/>
          <a:stretch>
            <a:fillRect/>
          </a:stretch>
        </p:blipFill>
        <p:spPr>
          <a:xfrm rot="20670819">
            <a:off x="9089717" y="2562204"/>
            <a:ext cx="2337960" cy="1333290"/>
          </a:xfrm>
          <a:prstGeom prst="rect">
            <a:avLst/>
          </a:prstGeom>
        </p:spPr>
      </p:pic>
      <p:pic>
        <p:nvPicPr>
          <p:cNvPr id="13" name="Picture 12"/>
          <p:cNvPicPr>
            <a:picLocks noChangeAspect="1"/>
          </p:cNvPicPr>
          <p:nvPr/>
        </p:nvPicPr>
        <p:blipFill>
          <a:blip r:embed="rId12"/>
          <a:stretch>
            <a:fillRect/>
          </a:stretch>
        </p:blipFill>
        <p:spPr>
          <a:xfrm rot="359290">
            <a:off x="1695048" y="4513562"/>
            <a:ext cx="3414993" cy="1512284"/>
          </a:xfrm>
          <a:prstGeom prst="rect">
            <a:avLst/>
          </a:prstGeom>
        </p:spPr>
      </p:pic>
      <p:pic>
        <p:nvPicPr>
          <p:cNvPr id="14" name="Picture 13"/>
          <p:cNvPicPr>
            <a:picLocks noChangeAspect="1"/>
          </p:cNvPicPr>
          <p:nvPr/>
        </p:nvPicPr>
        <p:blipFill>
          <a:blip r:embed="rId13"/>
          <a:stretch>
            <a:fillRect/>
          </a:stretch>
        </p:blipFill>
        <p:spPr>
          <a:xfrm rot="21217736">
            <a:off x="5942433" y="4518850"/>
            <a:ext cx="3027358" cy="13031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0677314"/>
      </p:ext>
    </p:extLst>
  </p:cSld>
  <p:clrMapOvr>
    <a:masterClrMapping/>
  </p:clrMapOvr>
  <mc:AlternateContent xmlns:mc="http://schemas.openxmlformats.org/markup-compatibility/2006">
    <mc:Choice xmlns:p14="http://schemas.microsoft.com/office/powerpoint/2010/main" Requires="p14">
      <p:transition spd="slow" p14:dur="4000" advTm="5332">
        <p14:vortex dir="r"/>
      </p:transition>
    </mc:Choice>
    <mc:Fallback>
      <p:transition spd="slow" advTm="5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rot="606138">
            <a:off x="8072846" y="1066798"/>
            <a:ext cx="3248025" cy="2438400"/>
          </a:xfrm>
          <a:prstGeom prst="rect">
            <a:avLst/>
          </a:prstGeom>
        </p:spPr>
      </p:pic>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5"/>
          <a:stretch>
            <a:fillRect/>
          </a:stretch>
        </p:blipFill>
        <p:spPr>
          <a:xfrm rot="507674">
            <a:off x="1295401" y="1066799"/>
            <a:ext cx="2858587" cy="2438400"/>
          </a:xfrm>
          <a:prstGeom prst="rect">
            <a:avLst/>
          </a:prstGeom>
        </p:spPr>
      </p:pic>
      <p:pic>
        <p:nvPicPr>
          <p:cNvPr id="6" name="Picture 5"/>
          <p:cNvPicPr>
            <a:picLocks noChangeAspect="1"/>
          </p:cNvPicPr>
          <p:nvPr/>
        </p:nvPicPr>
        <p:blipFill>
          <a:blip r:embed="rId6"/>
          <a:stretch>
            <a:fillRect/>
          </a:stretch>
        </p:blipFill>
        <p:spPr>
          <a:xfrm rot="21275783">
            <a:off x="2242593" y="3639041"/>
            <a:ext cx="3248025" cy="2438400"/>
          </a:xfrm>
          <a:prstGeom prst="rect">
            <a:avLst/>
          </a:prstGeom>
        </p:spPr>
      </p:pic>
      <p:pic>
        <p:nvPicPr>
          <p:cNvPr id="3" name="Picture 2"/>
          <p:cNvPicPr>
            <a:picLocks noChangeAspect="1"/>
          </p:cNvPicPr>
          <p:nvPr/>
        </p:nvPicPr>
        <p:blipFill>
          <a:blip r:embed="rId7"/>
          <a:stretch>
            <a:fillRect/>
          </a:stretch>
        </p:blipFill>
        <p:spPr>
          <a:xfrm rot="422807">
            <a:off x="6855149" y="3610644"/>
            <a:ext cx="2092127" cy="2438400"/>
          </a:xfrm>
          <a:prstGeom prst="rect">
            <a:avLst/>
          </a:prstGeom>
        </p:spPr>
      </p:pic>
      <p:pic>
        <p:nvPicPr>
          <p:cNvPr id="7" name="Picture 6"/>
          <p:cNvPicPr>
            <a:picLocks noChangeAspect="1"/>
          </p:cNvPicPr>
          <p:nvPr/>
        </p:nvPicPr>
        <p:blipFill>
          <a:blip r:embed="rId8"/>
          <a:stretch>
            <a:fillRect/>
          </a:stretch>
        </p:blipFill>
        <p:spPr>
          <a:xfrm>
            <a:off x="5410200" y="1066798"/>
            <a:ext cx="2053046" cy="2438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2296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2574">
        <p15:prstTrans prst="curtains"/>
      </p:transition>
    </mc:Choice>
    <mc:Fallback>
      <p:transition spd="slow" advTm="2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Magnificent Maths</a:t>
            </a:r>
            <a:endParaRPr lang="en-GB" dirty="0"/>
          </a:p>
        </p:txBody>
      </p:sp>
      <p:pic>
        <p:nvPicPr>
          <p:cNvPr id="4" name="Content Placeholder 3"/>
          <p:cNvPicPr>
            <a:picLocks noGrp="1" noChangeAspect="1"/>
          </p:cNvPicPr>
          <p:nvPr>
            <p:ph idx="1"/>
          </p:nvPr>
        </p:nvPicPr>
        <p:blipFill>
          <a:blip r:embed="rId5"/>
          <a:stretch>
            <a:fillRect/>
          </a:stretch>
        </p:blipFill>
        <p:spPr>
          <a:xfrm rot="15833388">
            <a:off x="1299392" y="1430020"/>
            <a:ext cx="2295434" cy="2438400"/>
          </a:xfrm>
          <a:prstGeom prst="rect">
            <a:avLst/>
          </a:prstGeom>
        </p:spPr>
      </p:pic>
      <p:pic>
        <p:nvPicPr>
          <p:cNvPr id="5" name="Picture 4"/>
          <p:cNvPicPr>
            <a:picLocks noChangeAspect="1"/>
          </p:cNvPicPr>
          <p:nvPr/>
        </p:nvPicPr>
        <p:blipFill>
          <a:blip r:embed="rId6"/>
          <a:stretch>
            <a:fillRect/>
          </a:stretch>
        </p:blipFill>
        <p:spPr>
          <a:xfrm rot="413729">
            <a:off x="3496576" y="3572589"/>
            <a:ext cx="2593372" cy="2438400"/>
          </a:xfrm>
          <a:prstGeom prst="rect">
            <a:avLst/>
          </a:prstGeom>
        </p:spPr>
      </p:pic>
      <p:pic>
        <p:nvPicPr>
          <p:cNvPr id="6" name="Picture 5"/>
          <p:cNvPicPr>
            <a:picLocks noChangeAspect="1"/>
          </p:cNvPicPr>
          <p:nvPr/>
        </p:nvPicPr>
        <p:blipFill>
          <a:blip r:embed="rId7"/>
          <a:stretch>
            <a:fillRect/>
          </a:stretch>
        </p:blipFill>
        <p:spPr>
          <a:xfrm rot="20910289">
            <a:off x="6145998" y="2206530"/>
            <a:ext cx="2693202" cy="2438400"/>
          </a:xfrm>
          <a:prstGeom prst="rect">
            <a:avLst/>
          </a:prstGeom>
        </p:spPr>
      </p:pic>
      <p:pic>
        <p:nvPicPr>
          <p:cNvPr id="7" name="Picture 6"/>
          <p:cNvPicPr>
            <a:picLocks noChangeAspect="1"/>
          </p:cNvPicPr>
          <p:nvPr/>
        </p:nvPicPr>
        <p:blipFill>
          <a:blip r:embed="rId8"/>
          <a:stretch>
            <a:fillRect/>
          </a:stretch>
        </p:blipFill>
        <p:spPr>
          <a:xfrm rot="313565">
            <a:off x="9055159" y="2500692"/>
            <a:ext cx="2318405" cy="345685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01407715"/>
      </p:ext>
    </p:extLst>
  </p:cSld>
  <p:clrMapOvr>
    <a:masterClrMapping/>
  </p:clrMapOvr>
  <mc:AlternateContent xmlns:mc="http://schemas.openxmlformats.org/markup-compatibility/2006">
    <mc:Choice xmlns:p14="http://schemas.microsoft.com/office/powerpoint/2010/main" Requires="p14">
      <p:transition spd="slow" p14:dur="2000" advTm="9578"/>
    </mc:Choice>
    <mc:Fallback>
      <p:transition spd="slow" advTm="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44731" y="1114696"/>
            <a:ext cx="2018211" cy="2690949"/>
          </a:xfr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959" y="3202576"/>
            <a:ext cx="2090057" cy="278674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982" y="829853"/>
            <a:ext cx="2287635" cy="305018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7874" y="764175"/>
            <a:ext cx="2228303" cy="297107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7120" y="3550919"/>
            <a:ext cx="1999026" cy="266536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12561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502">
        <p15:prstTrans prst="wind"/>
      </p:transition>
    </mc:Choice>
    <mc:Fallback>
      <p:transition spd="slow" advTm="9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7200" b="1" dirty="0" smtClean="0">
                <a:solidFill>
                  <a:srgbClr val="0070C0"/>
                </a:solidFill>
              </a:rPr>
              <a:t>You are amazing</a:t>
            </a:r>
            <a:endParaRPr lang="en-GB" sz="7200" b="1" dirty="0">
              <a:solidFill>
                <a:srgbClr val="0070C0"/>
              </a:solidFill>
            </a:endParaRPr>
          </a:p>
        </p:txBody>
      </p:sp>
      <p:sp>
        <p:nvSpPr>
          <p:cNvPr id="3" name="Content Placeholder 2"/>
          <p:cNvSpPr>
            <a:spLocks noGrp="1"/>
          </p:cNvSpPr>
          <p:nvPr>
            <p:ph idx="1"/>
          </p:nvPr>
        </p:nvSpPr>
        <p:spPr/>
        <p:txBody>
          <a:bodyPr/>
          <a:lstStyle/>
          <a:p>
            <a:r>
              <a:rPr lang="en-GB" dirty="0" smtClean="0"/>
              <a:t>This is just a very small </a:t>
            </a:r>
            <a:r>
              <a:rPr lang="en-GB" b="1" dirty="0" smtClean="0">
                <a:solidFill>
                  <a:srgbClr val="0070C0"/>
                </a:solidFill>
              </a:rPr>
              <a:t>glimpse of brilliance </a:t>
            </a:r>
            <a:r>
              <a:rPr lang="en-GB" dirty="0" smtClean="0"/>
              <a:t>of the work we have received over the past few weeks. I hope you will agree that you are doing a fantastic job. Thank you to all the parents, carers and families who have supported the children on these amazing adventures. We miss you all and look forward to seeing you back in school soon. </a:t>
            </a:r>
          </a:p>
          <a:p>
            <a:r>
              <a:rPr lang="en-GB" dirty="0" smtClean="0"/>
              <a:t>God bless and take care </a:t>
            </a:r>
          </a:p>
          <a:p>
            <a:r>
              <a:rPr lang="en-GB" dirty="0" smtClean="0"/>
              <a:t>Mr Jell and Mrs </a:t>
            </a:r>
            <a:r>
              <a:rPr lang="en-GB" dirty="0" err="1" smtClean="0"/>
              <a:t>Renard</a:t>
            </a:r>
            <a:endParaRPr lang="en-GB" dirty="0"/>
          </a:p>
        </p:txBody>
      </p:sp>
    </p:spTree>
    <p:extLst>
      <p:ext uri="{BB962C8B-B14F-4D97-AF65-F5344CB8AC3E}">
        <p14:creationId xmlns:p14="http://schemas.microsoft.com/office/powerpoint/2010/main" val="3175126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712">
        <p15:prstTrans prst="curtains"/>
      </p:transition>
    </mc:Choice>
    <mc:Fallback>
      <p:transition spd="slow" advTm="9712">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 for watching!</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172756119"/>
      </p:ext>
    </p:extLst>
  </p:cSld>
  <p:clrMapOvr>
    <a:masterClrMapping/>
  </p:clrMapOvr>
  <mc:AlternateContent xmlns:mc="http://schemas.openxmlformats.org/markup-compatibility/2006">
    <mc:Choice xmlns:p14="http://schemas.microsoft.com/office/powerpoint/2010/main" Requires="p14">
      <p:transition spd="slow" p14:dur="2000" advTm="3944">
        <p:sndAc>
          <p:stSnd>
            <p:snd r:embed="rId2" name="applause.wav"/>
          </p:stSnd>
        </p:sndAc>
      </p:transition>
    </mc:Choice>
    <mc:Fallback>
      <p:transition spd="slow" advTm="3944">
        <p:sndAc>
          <p:stSnd>
            <p:snd r:embed="rId2" name="applaus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799229">
            <a:off x="1184399" y="1698695"/>
            <a:ext cx="2493290" cy="3324387"/>
          </a:xfr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383" y="2166257"/>
            <a:ext cx="2601142" cy="346818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05132">
            <a:off x="8658491" y="1760998"/>
            <a:ext cx="2404413" cy="353841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25292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4056">
        <p15:prstTrans prst="crush"/>
      </p:transition>
    </mc:Choice>
    <mc:Fallback>
      <p:transition spd="slow" advTm="14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5"/>
          <a:stretch>
            <a:fillRect/>
          </a:stretch>
        </p:blipFill>
        <p:spPr>
          <a:xfrm rot="624880">
            <a:off x="1295402" y="3362960"/>
            <a:ext cx="2701832" cy="2438400"/>
          </a:xfrm>
          <a:prstGeom prst="rect">
            <a:avLst/>
          </a:prstGeom>
        </p:spPr>
      </p:pic>
      <p:pic>
        <p:nvPicPr>
          <p:cNvPr id="5" name="Picture 4"/>
          <p:cNvPicPr>
            <a:picLocks noChangeAspect="1"/>
          </p:cNvPicPr>
          <p:nvPr/>
        </p:nvPicPr>
        <p:blipFill>
          <a:blip r:embed="rId6"/>
          <a:stretch>
            <a:fillRect/>
          </a:stretch>
        </p:blipFill>
        <p:spPr>
          <a:xfrm rot="20905127">
            <a:off x="4615543" y="982132"/>
            <a:ext cx="2569028" cy="3372154"/>
          </a:xfrm>
          <a:prstGeom prst="rect">
            <a:avLst/>
          </a:prstGeom>
        </p:spPr>
      </p:pic>
      <p:pic>
        <p:nvPicPr>
          <p:cNvPr id="6" name="Picture 5"/>
          <p:cNvPicPr>
            <a:picLocks noChangeAspect="1"/>
          </p:cNvPicPr>
          <p:nvPr/>
        </p:nvPicPr>
        <p:blipFill>
          <a:blip r:embed="rId7"/>
          <a:stretch>
            <a:fillRect/>
          </a:stretch>
        </p:blipFill>
        <p:spPr>
          <a:xfrm rot="630688">
            <a:off x="7994469" y="2490651"/>
            <a:ext cx="2634614" cy="331070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48908959"/>
      </p:ext>
    </p:extLst>
  </p:cSld>
  <p:clrMapOvr>
    <a:masterClrMapping/>
  </p:clrMapOvr>
  <p:transition spd="med" advTm="742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989471">
            <a:off x="974441" y="1437361"/>
            <a:ext cx="3036855" cy="4049140"/>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90491">
            <a:off x="4145278" y="1489890"/>
            <a:ext cx="2847159" cy="379621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89720">
            <a:off x="7795208" y="1675492"/>
            <a:ext cx="2787091" cy="371612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09724253"/>
      </p:ext>
    </p:extLst>
  </p:cSld>
  <p:clrMapOvr>
    <a:masterClrMapping/>
  </p:clrMapOvr>
  <mc:AlternateContent xmlns:mc="http://schemas.openxmlformats.org/markup-compatibility/2006">
    <mc:Choice xmlns:p14="http://schemas.microsoft.com/office/powerpoint/2010/main" Requires="p14">
      <p:transition spd="slow" p14:dur="1400" advTm="3224">
        <p14:ripple/>
      </p:transition>
    </mc:Choice>
    <mc:Fallback>
      <p:transition spd="slow" advTm="3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Amazing Writing</a:t>
            </a:r>
            <a:endParaRPr lang="en-GB" dirty="0"/>
          </a:p>
        </p:txBody>
      </p:sp>
      <p:pic>
        <p:nvPicPr>
          <p:cNvPr id="4" name="Content Placeholder 3"/>
          <p:cNvPicPr>
            <a:picLocks noGrp="1" noChangeAspect="1"/>
          </p:cNvPicPr>
          <p:nvPr>
            <p:ph idx="1"/>
          </p:nvPr>
        </p:nvPicPr>
        <p:blipFill>
          <a:blip r:embed="rId5"/>
          <a:stretch>
            <a:fillRect/>
          </a:stretch>
        </p:blipFill>
        <p:spPr>
          <a:xfrm rot="497785">
            <a:off x="1047820" y="1246778"/>
            <a:ext cx="2407240" cy="2915920"/>
          </a:xfrm>
          <a:prstGeom prst="rect">
            <a:avLst/>
          </a:prstGeom>
        </p:spPr>
      </p:pic>
      <p:pic>
        <p:nvPicPr>
          <p:cNvPr id="5" name="Picture 4"/>
          <p:cNvPicPr>
            <a:picLocks noChangeAspect="1"/>
          </p:cNvPicPr>
          <p:nvPr/>
        </p:nvPicPr>
        <p:blipFill>
          <a:blip r:embed="rId6"/>
          <a:stretch>
            <a:fillRect/>
          </a:stretch>
        </p:blipFill>
        <p:spPr>
          <a:xfrm rot="16200000">
            <a:off x="8722833" y="3537820"/>
            <a:ext cx="1918063" cy="3224552"/>
          </a:xfrm>
          <a:prstGeom prst="rect">
            <a:avLst/>
          </a:prstGeom>
        </p:spPr>
      </p:pic>
      <p:pic>
        <p:nvPicPr>
          <p:cNvPr id="6" name="Picture 5"/>
          <p:cNvPicPr>
            <a:picLocks noChangeAspect="1"/>
          </p:cNvPicPr>
          <p:nvPr/>
        </p:nvPicPr>
        <p:blipFill>
          <a:blip r:embed="rId7"/>
          <a:stretch>
            <a:fillRect/>
          </a:stretch>
        </p:blipFill>
        <p:spPr>
          <a:xfrm rot="21021380">
            <a:off x="8967313" y="1066799"/>
            <a:ext cx="2185852" cy="2438400"/>
          </a:xfrm>
          <a:prstGeom prst="rect">
            <a:avLst/>
          </a:prstGeom>
        </p:spPr>
      </p:pic>
      <p:pic>
        <p:nvPicPr>
          <p:cNvPr id="7" name="Picture 6"/>
          <p:cNvPicPr>
            <a:picLocks noChangeAspect="1"/>
          </p:cNvPicPr>
          <p:nvPr/>
        </p:nvPicPr>
        <p:blipFill>
          <a:blip r:embed="rId8"/>
          <a:stretch>
            <a:fillRect/>
          </a:stretch>
        </p:blipFill>
        <p:spPr>
          <a:xfrm>
            <a:off x="1419162" y="4321116"/>
            <a:ext cx="3248025" cy="1821181"/>
          </a:xfrm>
          <a:prstGeom prst="rect">
            <a:avLst/>
          </a:prstGeom>
        </p:spPr>
      </p:pic>
      <p:pic>
        <p:nvPicPr>
          <p:cNvPr id="3" name="Picture 2"/>
          <p:cNvPicPr>
            <a:picLocks noChangeAspect="1"/>
          </p:cNvPicPr>
          <p:nvPr/>
        </p:nvPicPr>
        <p:blipFill>
          <a:blip r:embed="rId9"/>
          <a:stretch>
            <a:fillRect/>
          </a:stretch>
        </p:blipFill>
        <p:spPr>
          <a:xfrm>
            <a:off x="3942883" y="2198096"/>
            <a:ext cx="1602984" cy="2438400"/>
          </a:xfrm>
          <a:prstGeom prst="rect">
            <a:avLst/>
          </a:prstGeom>
        </p:spPr>
      </p:pic>
      <p:pic>
        <p:nvPicPr>
          <p:cNvPr id="8" name="Picture 7"/>
          <p:cNvPicPr>
            <a:picLocks noChangeAspect="1"/>
          </p:cNvPicPr>
          <p:nvPr/>
        </p:nvPicPr>
        <p:blipFill>
          <a:blip r:embed="rId10"/>
          <a:stretch>
            <a:fillRect/>
          </a:stretch>
        </p:blipFill>
        <p:spPr>
          <a:xfrm>
            <a:off x="6276508" y="2123942"/>
            <a:ext cx="1828800" cy="2438400"/>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00439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5943">
        <p15:prstTrans prst="fallOver"/>
      </p:transition>
    </mc:Choice>
    <mc:Fallback>
      <p:transition spd="slow" advTm="15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80">
                                          <p:stCondLst>
                                            <p:cond delay="0"/>
                                          </p:stCondLst>
                                        </p:cTn>
                                        <p:tgtEl>
                                          <p:spTgt spid="3"/>
                                        </p:tgtEl>
                                      </p:cBhvr>
                                    </p:animEffect>
                                    <p:anim calcmode="lin" valueType="num">
                                      <p:cBhvr>
                                        <p:cTn id="4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gtEl>
                                      </p:cBhvr>
                                      <p:to x="100000" y="60000"/>
                                    </p:animScale>
                                    <p:animScale>
                                      <p:cBhvr>
                                        <p:cTn id="52" dur="166" decel="50000">
                                          <p:stCondLst>
                                            <p:cond delay="676"/>
                                          </p:stCondLst>
                                        </p:cTn>
                                        <p:tgtEl>
                                          <p:spTgt spid="3"/>
                                        </p:tgtEl>
                                      </p:cBhvr>
                                      <p:to x="100000" y="100000"/>
                                    </p:animScale>
                                    <p:animScale>
                                      <p:cBhvr>
                                        <p:cTn id="53" dur="26">
                                          <p:stCondLst>
                                            <p:cond delay="1312"/>
                                          </p:stCondLst>
                                        </p:cTn>
                                        <p:tgtEl>
                                          <p:spTgt spid="3"/>
                                        </p:tgtEl>
                                      </p:cBhvr>
                                      <p:to x="100000" y="80000"/>
                                    </p:animScale>
                                    <p:animScale>
                                      <p:cBhvr>
                                        <p:cTn id="54" dur="166" decel="50000">
                                          <p:stCondLst>
                                            <p:cond delay="1338"/>
                                          </p:stCondLst>
                                        </p:cTn>
                                        <p:tgtEl>
                                          <p:spTgt spid="3"/>
                                        </p:tgtEl>
                                      </p:cBhvr>
                                      <p:to x="100000" y="100000"/>
                                    </p:animScale>
                                    <p:animScale>
                                      <p:cBhvr>
                                        <p:cTn id="55" dur="26">
                                          <p:stCondLst>
                                            <p:cond delay="1642"/>
                                          </p:stCondLst>
                                        </p:cTn>
                                        <p:tgtEl>
                                          <p:spTgt spid="3"/>
                                        </p:tgtEl>
                                      </p:cBhvr>
                                      <p:to x="100000" y="90000"/>
                                    </p:animScale>
                                    <p:animScale>
                                      <p:cBhvr>
                                        <p:cTn id="56" dur="166" decel="50000">
                                          <p:stCondLst>
                                            <p:cond delay="1668"/>
                                          </p:stCondLst>
                                        </p:cTn>
                                        <p:tgtEl>
                                          <p:spTgt spid="3"/>
                                        </p:tgtEl>
                                      </p:cBhvr>
                                      <p:to x="100000" y="100000"/>
                                    </p:animScale>
                                    <p:animScale>
                                      <p:cBhvr>
                                        <p:cTn id="57" dur="26">
                                          <p:stCondLst>
                                            <p:cond delay="1808"/>
                                          </p:stCondLst>
                                        </p:cTn>
                                        <p:tgtEl>
                                          <p:spTgt spid="3"/>
                                        </p:tgtEl>
                                      </p:cBhvr>
                                      <p:to x="100000" y="95000"/>
                                    </p:animScale>
                                    <p:animScale>
                                      <p:cBhvr>
                                        <p:cTn id="58" dur="166" decel="50000">
                                          <p:stCondLst>
                                            <p:cond delay="1834"/>
                                          </p:stCondLst>
                                        </p:cTn>
                                        <p:tgtEl>
                                          <p:spTgt spid="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899231">
            <a:off x="7058977" y="1428633"/>
            <a:ext cx="2137274" cy="3237527"/>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52461">
            <a:off x="547882" y="2580885"/>
            <a:ext cx="3248025" cy="24384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4504">
            <a:off x="3677055" y="1529986"/>
            <a:ext cx="2387010" cy="318268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10183">
            <a:off x="9609636" y="2258696"/>
            <a:ext cx="2235269" cy="317672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9495081"/>
      </p:ext>
    </p:extLst>
  </p:cSld>
  <p:clrMapOvr>
    <a:masterClrMapping/>
  </p:clrMapOvr>
  <mc:AlternateContent xmlns:mc="http://schemas.openxmlformats.org/markup-compatibility/2006">
    <mc:Choice xmlns:p14="http://schemas.microsoft.com/office/powerpoint/2010/main" Requires="p14">
      <p:transition spd="slow" p14:dur="1600" advTm="9924">
        <p14:prism isInverted="1"/>
      </p:transition>
    </mc:Choice>
    <mc:Fallback>
      <p:transition spd="slow" advTm="9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4"/>
          <a:stretch>
            <a:fillRect/>
          </a:stretch>
        </p:blipFill>
        <p:spPr>
          <a:xfrm rot="817841">
            <a:off x="1520326" y="1066798"/>
            <a:ext cx="2790417" cy="2773681"/>
          </a:xfrm>
          <a:prstGeom prst="rect">
            <a:avLst/>
          </a:prstGeom>
        </p:spPr>
      </p:pic>
      <p:pic>
        <p:nvPicPr>
          <p:cNvPr id="5" name="Picture 4"/>
          <p:cNvPicPr>
            <a:picLocks noChangeAspect="1"/>
          </p:cNvPicPr>
          <p:nvPr/>
        </p:nvPicPr>
        <p:blipFill>
          <a:blip r:embed="rId5"/>
          <a:stretch>
            <a:fillRect/>
          </a:stretch>
        </p:blipFill>
        <p:spPr>
          <a:xfrm rot="21193746">
            <a:off x="827314" y="3725092"/>
            <a:ext cx="2011680" cy="2438400"/>
          </a:xfrm>
          <a:prstGeom prst="rect">
            <a:avLst/>
          </a:prstGeom>
        </p:spPr>
      </p:pic>
      <p:pic>
        <p:nvPicPr>
          <p:cNvPr id="6" name="Picture 5"/>
          <p:cNvPicPr>
            <a:picLocks noChangeAspect="1"/>
          </p:cNvPicPr>
          <p:nvPr/>
        </p:nvPicPr>
        <p:blipFill>
          <a:blip r:embed="rId6"/>
          <a:stretch>
            <a:fillRect/>
          </a:stretch>
        </p:blipFill>
        <p:spPr>
          <a:xfrm rot="536193">
            <a:off x="3675181" y="3659636"/>
            <a:ext cx="2450630" cy="2438400"/>
          </a:xfrm>
          <a:prstGeom prst="rect">
            <a:avLst/>
          </a:prstGeom>
        </p:spPr>
      </p:pic>
      <p:pic>
        <p:nvPicPr>
          <p:cNvPr id="7" name="Picture 6"/>
          <p:cNvPicPr>
            <a:picLocks noChangeAspect="1"/>
          </p:cNvPicPr>
          <p:nvPr/>
        </p:nvPicPr>
        <p:blipFill>
          <a:blip r:embed="rId7"/>
          <a:stretch>
            <a:fillRect/>
          </a:stretch>
        </p:blipFill>
        <p:spPr>
          <a:xfrm rot="15696044">
            <a:off x="5149586" y="693916"/>
            <a:ext cx="2248128" cy="2928564"/>
          </a:xfrm>
          <a:prstGeom prst="rect">
            <a:avLst/>
          </a:prstGeom>
        </p:spPr>
      </p:pic>
      <p:pic>
        <p:nvPicPr>
          <p:cNvPr id="8" name="Picture 7"/>
          <p:cNvPicPr>
            <a:picLocks noChangeAspect="1"/>
          </p:cNvPicPr>
          <p:nvPr/>
        </p:nvPicPr>
        <p:blipFill>
          <a:blip r:embed="rId8"/>
          <a:stretch>
            <a:fillRect/>
          </a:stretch>
        </p:blipFill>
        <p:spPr>
          <a:xfrm rot="597460">
            <a:off x="8341644" y="937104"/>
            <a:ext cx="3139102" cy="2689589"/>
          </a:xfrm>
          <a:prstGeom prst="rect">
            <a:avLst/>
          </a:prstGeom>
        </p:spPr>
      </p:pic>
      <p:pic>
        <p:nvPicPr>
          <p:cNvPr id="9" name="Picture 8"/>
          <p:cNvPicPr>
            <a:picLocks noChangeAspect="1"/>
          </p:cNvPicPr>
          <p:nvPr/>
        </p:nvPicPr>
        <p:blipFill>
          <a:blip r:embed="rId9"/>
          <a:stretch>
            <a:fillRect/>
          </a:stretch>
        </p:blipFill>
        <p:spPr>
          <a:xfrm rot="21085601">
            <a:off x="6840380" y="3058198"/>
            <a:ext cx="2510660" cy="290712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49264270"/>
      </p:ext>
    </p:extLst>
  </p:cSld>
  <p:clrMapOvr>
    <a:masterClrMapping/>
  </p:clrMapOvr>
  <mc:AlternateContent xmlns:mc="http://schemas.openxmlformats.org/markup-compatibility/2006">
    <mc:Choice xmlns:p14="http://schemas.microsoft.com/office/powerpoint/2010/main" Requires="p14">
      <p:transition spd="slow" p14:dur="3900" advTm="5382">
        <p14:glitter pattern="hexagon"/>
      </p:transition>
    </mc:Choice>
    <mc:Fallback>
      <p:transition spd="slow" advTm="5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065" y="933510"/>
            <a:ext cx="9601196" cy="1303867"/>
          </a:xfrm>
        </p:spPr>
        <p:txBody>
          <a:bodyPr/>
          <a:lstStyle/>
          <a:p>
            <a:endParaRPr lang="en-GB"/>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53427" y="732971"/>
            <a:ext cx="3248025" cy="2438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27" y="3420532"/>
            <a:ext cx="1828800" cy="24384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820544" y="1510127"/>
            <a:ext cx="3167090" cy="222068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9908" y="3716383"/>
            <a:ext cx="1828800" cy="24384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307" y="982131"/>
            <a:ext cx="2150293" cy="286705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8469" y="650966"/>
            <a:ext cx="2183130" cy="291084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4600" y="3337512"/>
            <a:ext cx="2049236" cy="2732315"/>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46892305"/>
      </p:ext>
    </p:extLst>
  </p:cSld>
  <p:clrMapOvr>
    <a:masterClrMapping/>
  </p:clrMapOvr>
  <mc:AlternateContent xmlns:mc="http://schemas.openxmlformats.org/markup-compatibility/2006">
    <mc:Choice xmlns:p14="http://schemas.microsoft.com/office/powerpoint/2010/main" Requires="p14">
      <p:transition spd="slow" p14:dur="2000" advTm="13205">
        <p14:ferris dir="l"/>
      </p:transition>
    </mc:Choice>
    <mc:Fallback>
      <p:transition spd="slow" advTm="13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4.4|3"/>
</p:tagLst>
</file>

<file path=ppt/tags/tag10.xml><?xml version="1.0" encoding="utf-8"?>
<p:tagLst xmlns:a="http://schemas.openxmlformats.org/drawingml/2006/main" xmlns:r="http://schemas.openxmlformats.org/officeDocument/2006/relationships" xmlns:p="http://schemas.openxmlformats.org/presentationml/2006/main">
  <p:tag name="TIMING" val="|0.2|1.5|1.7|1.9|1.5"/>
</p:tagLst>
</file>

<file path=ppt/tags/tag2.xml><?xml version="1.0" encoding="utf-8"?>
<p:tagLst xmlns:a="http://schemas.openxmlformats.org/drawingml/2006/main" xmlns:r="http://schemas.openxmlformats.org/officeDocument/2006/relationships" xmlns:p="http://schemas.openxmlformats.org/presentationml/2006/main">
  <p:tag name="TIMING" val="|0|1.8|2.5"/>
</p:tagLst>
</file>

<file path=ppt/tags/tag3.xml><?xml version="1.0" encoding="utf-8"?>
<p:tagLst xmlns:a="http://schemas.openxmlformats.org/drawingml/2006/main" xmlns:r="http://schemas.openxmlformats.org/officeDocument/2006/relationships" xmlns:p="http://schemas.openxmlformats.org/presentationml/2006/main">
  <p:tag name="TIMING" val="|0.5|3.3|2.6|1.7|2.3|2.5"/>
</p:tagLst>
</file>

<file path=ppt/tags/tag4.xml><?xml version="1.0" encoding="utf-8"?>
<p:tagLst xmlns:a="http://schemas.openxmlformats.org/drawingml/2006/main" xmlns:r="http://schemas.openxmlformats.org/officeDocument/2006/relationships" xmlns:p="http://schemas.openxmlformats.org/presentationml/2006/main">
  <p:tag name="TIMING" val="|1.4|2.4|1.3|2"/>
</p:tagLst>
</file>

<file path=ppt/tags/tag5.xml><?xml version="1.0" encoding="utf-8"?>
<p:tagLst xmlns:a="http://schemas.openxmlformats.org/drawingml/2006/main" xmlns:r="http://schemas.openxmlformats.org/officeDocument/2006/relationships" xmlns:p="http://schemas.openxmlformats.org/presentationml/2006/main">
  <p:tag name="TIMING" val="|0.3|2.8|2.2|0.9|1|1.5|1.5"/>
</p:tagLst>
</file>

<file path=ppt/tags/tag6.xml><?xml version="1.0" encoding="utf-8"?>
<p:tagLst xmlns:a="http://schemas.openxmlformats.org/drawingml/2006/main" xmlns:r="http://schemas.openxmlformats.org/officeDocument/2006/relationships" xmlns:p="http://schemas.openxmlformats.org/presentationml/2006/main">
  <p:tag name="TIMING" val="|1.5|4.9"/>
</p:tagLst>
</file>

<file path=ppt/tags/tag7.xml><?xml version="1.0" encoding="utf-8"?>
<p:tagLst xmlns:a="http://schemas.openxmlformats.org/drawingml/2006/main" xmlns:r="http://schemas.openxmlformats.org/officeDocument/2006/relationships" xmlns:p="http://schemas.openxmlformats.org/presentationml/2006/main">
  <p:tag name="TIMING" val="|0.2|1.5|2|1.9"/>
</p:tagLst>
</file>

<file path=ppt/tags/tag8.xml><?xml version="1.0" encoding="utf-8"?>
<p:tagLst xmlns:a="http://schemas.openxmlformats.org/drawingml/2006/main" xmlns:r="http://schemas.openxmlformats.org/officeDocument/2006/relationships" xmlns:p="http://schemas.openxmlformats.org/presentationml/2006/main">
  <p:tag name="TIMING" val="|0.9|1.7|2.1"/>
</p:tagLst>
</file>

<file path=ppt/tags/tag9.xml><?xml version="1.0" encoding="utf-8"?>
<p:tagLst xmlns:a="http://schemas.openxmlformats.org/drawingml/2006/main" xmlns:r="http://schemas.openxmlformats.org/officeDocument/2006/relationships" xmlns:p="http://schemas.openxmlformats.org/presentationml/2006/main">
  <p:tag name="TIMING" val="|1.4|1.3|1.9|1.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4047</TotalTime>
  <Words>110</Words>
  <Application>Microsoft Office PowerPoint</Application>
  <PresentationFormat>Widescreen</PresentationFormat>
  <Paragraphs>12</Paragraphs>
  <Slides>23</Slides>
  <Notes>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Garamond</vt:lpstr>
      <vt:lpstr>Organic</vt:lpstr>
      <vt:lpstr>Home Learning Celebration</vt:lpstr>
      <vt:lpstr>PowerPoint Presentation</vt:lpstr>
      <vt:lpstr>PowerPoint Presentation</vt:lpstr>
      <vt:lpstr>PowerPoint Presentation</vt:lpstr>
      <vt:lpstr>PowerPoint Presentation</vt:lpstr>
      <vt:lpstr>Amazing Writing</vt:lpstr>
      <vt:lpstr>PowerPoint Presentation</vt:lpstr>
      <vt:lpstr>PowerPoint Presentation</vt:lpstr>
      <vt:lpstr>PowerPoint Presentation</vt:lpstr>
      <vt:lpstr>Fantastic Creativity</vt:lpstr>
      <vt:lpstr>PowerPoint Presentation</vt:lpstr>
      <vt:lpstr>PowerPoint Presentation</vt:lpstr>
      <vt:lpstr>PowerPoint Presentation</vt:lpstr>
      <vt:lpstr>PowerPoint Presentation</vt:lpstr>
      <vt:lpstr>PowerPoint Presentation</vt:lpstr>
      <vt:lpstr>Purple Mash Fun</vt:lpstr>
      <vt:lpstr>PowerPoint Presentation</vt:lpstr>
      <vt:lpstr>PowerPoint Presentation</vt:lpstr>
      <vt:lpstr>PowerPoint Presentation</vt:lpstr>
      <vt:lpstr>Magnificent Maths</vt:lpstr>
      <vt:lpstr>PowerPoint Presentation</vt:lpstr>
      <vt:lpstr>You are amazing</vt:lpstr>
      <vt:lpstr>Thank you for watching!</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Learning Celebration</dc:title>
  <dc:creator>"mrenard" mrenard</dc:creator>
  <cp:lastModifiedBy>"mrenard" mrenard</cp:lastModifiedBy>
  <cp:revision>28</cp:revision>
  <dcterms:created xsi:type="dcterms:W3CDTF">2020-04-29T05:37:35Z</dcterms:created>
  <dcterms:modified xsi:type="dcterms:W3CDTF">2020-05-06T10:56:58Z</dcterms:modified>
</cp:coreProperties>
</file>